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3" r:id="rId3"/>
    <p:sldId id="262" r:id="rId4"/>
    <p:sldId id="259" r:id="rId5"/>
    <p:sldId id="263" r:id="rId6"/>
    <p:sldId id="265" r:id="rId7"/>
    <p:sldId id="266" r:id="rId8"/>
    <p:sldId id="267" r:id="rId9"/>
    <p:sldId id="270" r:id="rId10"/>
    <p:sldId id="271" r:id="rId11"/>
    <p:sldId id="272" r:id="rId12"/>
  </p:sldIdLst>
  <p:sldSz cx="12192000" cy="6858000"/>
  <p:notesSz cx="6864350" cy="99964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B500"/>
    <a:srgbClr val="27BA1C"/>
    <a:srgbClr val="CC0000"/>
    <a:srgbClr val="4A8522"/>
    <a:srgbClr val="F45428"/>
    <a:srgbClr val="F55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0"/>
  </p:normalViewPr>
  <p:slideViewPr>
    <p:cSldViewPr snapToGrid="0">
      <p:cViewPr varScale="1">
        <p:scale>
          <a:sx n="90" d="100"/>
          <a:sy n="90" d="100"/>
        </p:scale>
        <p:origin x="48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38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4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38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16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8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0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67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31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396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75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47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4C27C-E247-4368-8FA5-B699FDDB308A}" type="datetimeFigureOut">
              <a:rPr lang="pt-BR" smtClean="0"/>
              <a:t>12/08/2019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7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1509391" y="278674"/>
            <a:ext cx="9141675" cy="6244046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496390"/>
            <a:ext cx="5660571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rgbClr val="FF0000"/>
                </a:solidFill>
              </a:rPr>
              <a:t>RESÍDUOS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</a:rPr>
              <a:t>RECICLÁVEIS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09" y="5395013"/>
            <a:ext cx="990600" cy="9906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 t="39876" r="33611" b="6667"/>
          <a:stretch/>
        </p:blipFill>
        <p:spPr bwMode="auto">
          <a:xfrm>
            <a:off x="4284133" y="2719545"/>
            <a:ext cx="3623733" cy="366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09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4">
            <a:extLst>
              <a:ext uri="{FF2B5EF4-FFF2-40B4-BE49-F238E27FC236}">
                <a16:creationId xmlns:a16="http://schemas.microsoft.com/office/drawing/2014/main" id="{89B615CC-DA98-4B55-8788-44109B65E638}"/>
              </a:ext>
            </a:extLst>
          </p:cNvPr>
          <p:cNvSpPr/>
          <p:nvPr/>
        </p:nvSpPr>
        <p:spPr>
          <a:xfrm>
            <a:off x="1610221" y="306977"/>
            <a:ext cx="9141675" cy="6244046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10C1C6-C421-4A1F-85F8-51B7076ABC02}"/>
              </a:ext>
            </a:extLst>
          </p:cNvPr>
          <p:cNvSpPr txBox="1"/>
          <p:nvPr/>
        </p:nvSpPr>
        <p:spPr>
          <a:xfrm>
            <a:off x="3265715" y="496390"/>
            <a:ext cx="5660571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RESÍDUOS</a:t>
            </a:r>
          </a:p>
          <a:p>
            <a:pPr algn="ctr"/>
            <a:r>
              <a:rPr lang="pt-BR" sz="7200" b="1" dirty="0"/>
              <a:t>DE MADEIRA</a:t>
            </a:r>
          </a:p>
        </p:txBody>
      </p:sp>
      <p:pic>
        <p:nvPicPr>
          <p:cNvPr id="9" name="Picture 2" descr="Resultado de imagem para RESÃDUO DE MADEIRA SIMBOLO">
            <a:extLst>
              <a:ext uri="{FF2B5EF4-FFF2-40B4-BE49-F238E27FC236}">
                <a16:creationId xmlns:a16="http://schemas.microsoft.com/office/drawing/2014/main" id="{B1158824-0FA0-4F97-9BF8-4849E5C14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r="14539"/>
          <a:stretch/>
        </p:blipFill>
        <p:spPr bwMode="auto">
          <a:xfrm>
            <a:off x="4429833" y="2977117"/>
            <a:ext cx="3502452" cy="304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39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917372" y="278674"/>
            <a:ext cx="6357257" cy="624404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792724"/>
            <a:ext cx="5660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accent5">
                    <a:lumMod val="75000"/>
                  </a:schemeClr>
                </a:solidFill>
              </a:rPr>
              <a:t>PAPELÃO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7" y="2375127"/>
            <a:ext cx="3744685" cy="366042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84" y="5779713"/>
            <a:ext cx="549274" cy="5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0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8791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6589" y="2381666"/>
            <a:ext cx="80788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/>
              <a:t>ÁREA RESTRITA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056589" y="3589865"/>
            <a:ext cx="58335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SOMENTE </a:t>
            </a:r>
          </a:p>
          <a:p>
            <a:pPr algn="ctr"/>
            <a:r>
              <a:rPr lang="pt-BR" sz="6000" b="1" dirty="0"/>
              <a:t>PESSOAL</a:t>
            </a:r>
          </a:p>
          <a:p>
            <a:pPr algn="ctr"/>
            <a:r>
              <a:rPr lang="pt-BR" sz="6000" b="1" dirty="0"/>
              <a:t>AUTORIZADO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78" y="3589865"/>
            <a:ext cx="2206502" cy="22065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830" y="5796366"/>
            <a:ext cx="574699" cy="57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111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917372" y="278674"/>
            <a:ext cx="6357257" cy="624404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496390"/>
            <a:ext cx="56605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solidFill>
                  <a:srgbClr val="EEB500"/>
                </a:solidFill>
              </a:rPr>
              <a:t>SUCATAS</a:t>
            </a:r>
          </a:p>
          <a:p>
            <a:pPr algn="ctr"/>
            <a:r>
              <a:rPr lang="pt-BR" sz="6000" b="1" dirty="0">
                <a:solidFill>
                  <a:srgbClr val="EEB500"/>
                </a:solidFill>
              </a:rPr>
              <a:t>METÁLICAS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982" y="2435382"/>
            <a:ext cx="3744685" cy="366042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12" y="5791200"/>
            <a:ext cx="537786" cy="53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957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5650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3447" y="2534009"/>
            <a:ext cx="80788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EMBALAGENS</a:t>
            </a:r>
          </a:p>
          <a:p>
            <a:pPr algn="ctr"/>
            <a:r>
              <a:rPr lang="pt-BR" sz="7200" b="1" dirty="0"/>
              <a:t>CONTAMINADAS</a:t>
            </a:r>
          </a:p>
          <a:p>
            <a:pPr algn="ctr"/>
            <a:r>
              <a:rPr lang="pt-BR" sz="7200" b="1" dirty="0"/>
              <a:t>LUBRIFICANTES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0" y="5473129"/>
            <a:ext cx="764550" cy="76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77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3002433" y="306977"/>
            <a:ext cx="6357257" cy="6244046"/>
            <a:chOff x="3329971" y="484777"/>
            <a:chExt cx="6357257" cy="6244046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3329971" y="484777"/>
              <a:ext cx="6357257" cy="6244046"/>
            </a:xfrm>
            <a:prstGeom prst="roundRect">
              <a:avLst/>
            </a:prstGeom>
            <a:solidFill>
              <a:srgbClr val="F45428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593252" y="948936"/>
              <a:ext cx="56605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dirty="0"/>
                <a:t>ESTOPAS</a:t>
              </a:r>
            </a:p>
          </p:txBody>
        </p:sp>
      </p:grp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29" y="2542136"/>
            <a:ext cx="3744685" cy="36604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01" y="5617505"/>
            <a:ext cx="686081" cy="686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3"/>
          <p:cNvSpPr/>
          <p:nvPr/>
        </p:nvSpPr>
        <p:spPr>
          <a:xfrm rot="2268812">
            <a:off x="4029707" y="4139215"/>
            <a:ext cx="4384732" cy="364067"/>
          </a:xfrm>
          <a:prstGeom prst="rect">
            <a:avLst/>
          </a:prstGeom>
          <a:solidFill>
            <a:schemeClr val="tx1"/>
          </a:solidFill>
          <a:ln>
            <a:solidFill>
              <a:srgbClr val="F55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5461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2917372" y="306977"/>
            <a:ext cx="6357257" cy="6244046"/>
            <a:chOff x="3244910" y="484777"/>
            <a:chExt cx="6357257" cy="6244046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3244910" y="484777"/>
              <a:ext cx="6357257" cy="6244046"/>
            </a:xfrm>
            <a:prstGeom prst="roundRect">
              <a:avLst/>
            </a:prstGeom>
            <a:solidFill>
              <a:srgbClr val="F45428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593253" y="772477"/>
              <a:ext cx="5660571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5700" b="1" dirty="0"/>
                <a:t>EMBALAGENS DE ÓLEO</a:t>
              </a:r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0914" y1="22070" x2="40914" y2="22070"/>
                        <a14:foregroundMark x1="59502" y1="20605" x2="59502" y2="20605"/>
                        <a14:foregroundMark x1="77882" y1="50879" x2="77882" y2="50879"/>
                        <a14:foregroundMark x1="67705" y1="64941" x2="67705" y2="64941"/>
                        <a14:foregroundMark x1="17757" y1="61816" x2="17757" y2="61816"/>
                        <a14:foregroundMark x1="17757" y1="61426" x2="17757" y2="61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58" y="1819522"/>
            <a:ext cx="4832083" cy="513816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242" y="5642906"/>
            <a:ext cx="686081" cy="686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4490357" y="4939937"/>
            <a:ext cx="47624" cy="78649"/>
          </a:xfrm>
          <a:custGeom>
            <a:avLst/>
            <a:gdLst>
              <a:gd name="connsiteX0" fmla="*/ 0 w 45719"/>
              <a:gd name="connsiteY0" fmla="*/ 0 h 65314"/>
              <a:gd name="connsiteX1" fmla="*/ 45719 w 45719"/>
              <a:gd name="connsiteY1" fmla="*/ 0 h 65314"/>
              <a:gd name="connsiteX2" fmla="*/ 45719 w 45719"/>
              <a:gd name="connsiteY2" fmla="*/ 65314 h 65314"/>
              <a:gd name="connsiteX3" fmla="*/ 0 w 45719"/>
              <a:gd name="connsiteY3" fmla="*/ 65314 h 65314"/>
              <a:gd name="connsiteX4" fmla="*/ 0 w 45719"/>
              <a:gd name="connsiteY4" fmla="*/ 0 h 65314"/>
              <a:gd name="connsiteX0" fmla="*/ 0 w 45720"/>
              <a:gd name="connsiteY0" fmla="*/ 0 h 65314"/>
              <a:gd name="connsiteX1" fmla="*/ 45719 w 45720"/>
              <a:gd name="connsiteY1" fmla="*/ 0 h 65314"/>
              <a:gd name="connsiteX2" fmla="*/ 27215 w 45720"/>
              <a:gd name="connsiteY2" fmla="*/ 27214 h 65314"/>
              <a:gd name="connsiteX3" fmla="*/ 45719 w 45720"/>
              <a:gd name="connsiteY3" fmla="*/ 65314 h 65314"/>
              <a:gd name="connsiteX4" fmla="*/ 0 w 45720"/>
              <a:gd name="connsiteY4" fmla="*/ 65314 h 65314"/>
              <a:gd name="connsiteX5" fmla="*/ 0 w 45720"/>
              <a:gd name="connsiteY5" fmla="*/ 0 h 65314"/>
              <a:gd name="connsiteX0" fmla="*/ 0 w 45720"/>
              <a:gd name="connsiteY0" fmla="*/ 0 h 65314"/>
              <a:gd name="connsiteX1" fmla="*/ 45719 w 45720"/>
              <a:gd name="connsiteY1" fmla="*/ 0 h 65314"/>
              <a:gd name="connsiteX2" fmla="*/ 27215 w 45720"/>
              <a:gd name="connsiteY2" fmla="*/ 27214 h 65314"/>
              <a:gd name="connsiteX3" fmla="*/ 45719 w 45720"/>
              <a:gd name="connsiteY3" fmla="*/ 65314 h 65314"/>
              <a:gd name="connsiteX4" fmla="*/ 0 w 45720"/>
              <a:gd name="connsiteY4" fmla="*/ 65314 h 65314"/>
              <a:gd name="connsiteX5" fmla="*/ 0 w 45720"/>
              <a:gd name="connsiteY5" fmla="*/ 0 h 65314"/>
              <a:gd name="connsiteX0" fmla="*/ 0 w 52544"/>
              <a:gd name="connsiteY0" fmla="*/ 0 h 65314"/>
              <a:gd name="connsiteX1" fmla="*/ 45719 w 52544"/>
              <a:gd name="connsiteY1" fmla="*/ 0 h 65314"/>
              <a:gd name="connsiteX2" fmla="*/ 46265 w 52544"/>
              <a:gd name="connsiteY2" fmla="*/ 32929 h 65314"/>
              <a:gd name="connsiteX3" fmla="*/ 45719 w 52544"/>
              <a:gd name="connsiteY3" fmla="*/ 65314 h 65314"/>
              <a:gd name="connsiteX4" fmla="*/ 0 w 52544"/>
              <a:gd name="connsiteY4" fmla="*/ 65314 h 65314"/>
              <a:gd name="connsiteX5" fmla="*/ 0 w 52544"/>
              <a:gd name="connsiteY5" fmla="*/ 0 h 65314"/>
              <a:gd name="connsiteX0" fmla="*/ 0 w 46523"/>
              <a:gd name="connsiteY0" fmla="*/ 0 h 65314"/>
              <a:gd name="connsiteX1" fmla="*/ 45719 w 46523"/>
              <a:gd name="connsiteY1" fmla="*/ 0 h 65314"/>
              <a:gd name="connsiteX2" fmla="*/ 46265 w 46523"/>
              <a:gd name="connsiteY2" fmla="*/ 32929 h 65314"/>
              <a:gd name="connsiteX3" fmla="*/ 45719 w 46523"/>
              <a:gd name="connsiteY3" fmla="*/ 65314 h 65314"/>
              <a:gd name="connsiteX4" fmla="*/ 0 w 46523"/>
              <a:gd name="connsiteY4" fmla="*/ 65314 h 65314"/>
              <a:gd name="connsiteX5" fmla="*/ 0 w 46523"/>
              <a:gd name="connsiteY5" fmla="*/ 0 h 65314"/>
              <a:gd name="connsiteX0" fmla="*/ 0 w 46523"/>
              <a:gd name="connsiteY0" fmla="*/ 7620 h 72934"/>
              <a:gd name="connsiteX1" fmla="*/ 30479 w 46523"/>
              <a:gd name="connsiteY1" fmla="*/ 0 h 72934"/>
              <a:gd name="connsiteX2" fmla="*/ 46265 w 46523"/>
              <a:gd name="connsiteY2" fmla="*/ 40549 h 72934"/>
              <a:gd name="connsiteX3" fmla="*/ 45719 w 46523"/>
              <a:gd name="connsiteY3" fmla="*/ 72934 h 72934"/>
              <a:gd name="connsiteX4" fmla="*/ 0 w 46523"/>
              <a:gd name="connsiteY4" fmla="*/ 72934 h 72934"/>
              <a:gd name="connsiteX5" fmla="*/ 0 w 46523"/>
              <a:gd name="connsiteY5" fmla="*/ 7620 h 72934"/>
              <a:gd name="connsiteX0" fmla="*/ 0 w 46381"/>
              <a:gd name="connsiteY0" fmla="*/ 7620 h 72934"/>
              <a:gd name="connsiteX1" fmla="*/ 30479 w 46381"/>
              <a:gd name="connsiteY1" fmla="*/ 0 h 72934"/>
              <a:gd name="connsiteX2" fmla="*/ 46265 w 46381"/>
              <a:gd name="connsiteY2" fmla="*/ 40549 h 72934"/>
              <a:gd name="connsiteX3" fmla="*/ 34289 w 46381"/>
              <a:gd name="connsiteY3" fmla="*/ 72934 h 72934"/>
              <a:gd name="connsiteX4" fmla="*/ 0 w 46381"/>
              <a:gd name="connsiteY4" fmla="*/ 72934 h 72934"/>
              <a:gd name="connsiteX5" fmla="*/ 0 w 46381"/>
              <a:gd name="connsiteY5" fmla="*/ 7620 h 72934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0 w 47624"/>
              <a:gd name="connsiteY4" fmla="*/ 72934 h 78649"/>
              <a:gd name="connsiteX5" fmla="*/ 0 w 47624"/>
              <a:gd name="connsiteY5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  <a:gd name="connsiteX0" fmla="*/ 0 w 52087"/>
              <a:gd name="connsiteY0" fmla="*/ 7620 h 78649"/>
              <a:gd name="connsiteX1" fmla="*/ 30479 w 52087"/>
              <a:gd name="connsiteY1" fmla="*/ 0 h 78649"/>
              <a:gd name="connsiteX2" fmla="*/ 51980 w 52087"/>
              <a:gd name="connsiteY2" fmla="*/ 38644 h 78649"/>
              <a:gd name="connsiteX3" fmla="*/ 47624 w 52087"/>
              <a:gd name="connsiteY3" fmla="*/ 78649 h 78649"/>
              <a:gd name="connsiteX4" fmla="*/ 28303 w 52087"/>
              <a:gd name="connsiteY4" fmla="*/ 75928 h 78649"/>
              <a:gd name="connsiteX5" fmla="*/ 0 w 52087"/>
              <a:gd name="connsiteY5" fmla="*/ 72934 h 78649"/>
              <a:gd name="connsiteX6" fmla="*/ 0 w 52087"/>
              <a:gd name="connsiteY6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2455 w 47624"/>
              <a:gd name="connsiteY2" fmla="*/ 38644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4" h="78649">
                <a:moveTo>
                  <a:pt x="0" y="7620"/>
                </a:moveTo>
                <a:lnTo>
                  <a:pt x="30479" y="0"/>
                </a:lnTo>
                <a:cubicBezTo>
                  <a:pt x="30661" y="9071"/>
                  <a:pt x="42273" y="29573"/>
                  <a:pt x="42455" y="38644"/>
                </a:cubicBezTo>
                <a:cubicBezTo>
                  <a:pt x="44268" y="55154"/>
                  <a:pt x="31931" y="64044"/>
                  <a:pt x="47624" y="78649"/>
                </a:cubicBezTo>
                <a:cubicBezTo>
                  <a:pt x="44994" y="78377"/>
                  <a:pt x="30933" y="76200"/>
                  <a:pt x="28303" y="75928"/>
                </a:cubicBezTo>
                <a:lnTo>
                  <a:pt x="0" y="72934"/>
                </a:lnTo>
                <a:lnTo>
                  <a:pt x="0" y="762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986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917372" y="278674"/>
            <a:ext cx="6357257" cy="624404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792724"/>
            <a:ext cx="5660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accent5">
                    <a:lumMod val="75000"/>
                  </a:schemeClr>
                </a:solidFill>
              </a:rPr>
              <a:t>PAPELÃO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7" y="2375127"/>
            <a:ext cx="3744685" cy="366042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383" y="5642906"/>
            <a:ext cx="686081" cy="68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892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8791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6589" y="2381666"/>
            <a:ext cx="80788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/>
              <a:t>ÁREA RESTRITA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056589" y="3589865"/>
            <a:ext cx="58335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SOMENTE </a:t>
            </a:r>
          </a:p>
          <a:p>
            <a:pPr algn="ctr"/>
            <a:r>
              <a:rPr lang="pt-BR" sz="6000" b="1" dirty="0"/>
              <a:t>PESSOAL</a:t>
            </a:r>
          </a:p>
          <a:p>
            <a:pPr algn="ctr"/>
            <a:r>
              <a:rPr lang="pt-BR" sz="6000" b="1" dirty="0"/>
              <a:t>AUTORIZADO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78" y="3589865"/>
            <a:ext cx="2206502" cy="22065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14" y="5613401"/>
            <a:ext cx="816932" cy="8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05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00" y="157691"/>
            <a:ext cx="9140400" cy="630303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09" y="5284946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79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29</Words>
  <Application>Microsoft Office PowerPoint</Application>
  <PresentationFormat>Widescreen</PresentationFormat>
  <Paragraphs>24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DepTécnico</dc:creator>
  <cp:lastModifiedBy>Talita Castro</cp:lastModifiedBy>
  <cp:revision>19</cp:revision>
  <dcterms:created xsi:type="dcterms:W3CDTF">2018-07-05T18:07:17Z</dcterms:created>
  <dcterms:modified xsi:type="dcterms:W3CDTF">2019-08-12T19:03:02Z</dcterms:modified>
</cp:coreProperties>
</file>