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9" r:id="rId2"/>
    <p:sldId id="273" r:id="rId3"/>
    <p:sldId id="262" r:id="rId4"/>
    <p:sldId id="274" r:id="rId5"/>
    <p:sldId id="259" r:id="rId6"/>
    <p:sldId id="263" r:id="rId7"/>
    <p:sldId id="265" r:id="rId8"/>
    <p:sldId id="266" r:id="rId9"/>
    <p:sldId id="267" r:id="rId10"/>
    <p:sldId id="271" r:id="rId11"/>
    <p:sldId id="272" r:id="rId12"/>
  </p:sldIdLst>
  <p:sldSz cx="12192000" cy="6858000"/>
  <p:notesSz cx="6864350" cy="999648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A8522"/>
    <a:srgbClr val="78B64E"/>
    <a:srgbClr val="EEB500"/>
    <a:srgbClr val="27BA1C"/>
    <a:srgbClr val="CC0000"/>
    <a:srgbClr val="F45428"/>
    <a:srgbClr val="F552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576" y="-72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16/12/2019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993814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16/12/2019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07459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16/12/2019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5389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16/12/2019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6165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16/12/2019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1986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16/12/2019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27073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16/12/2019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86761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16/12/2019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43130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16/12/2019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939658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16/12/2019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3755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E4C27C-E247-4368-8FA5-B699FDDB308A}" type="datetimeFigureOut">
              <a:rPr lang="pt-BR" smtClean="0"/>
              <a:t>16/12/2019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26474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E4C27C-E247-4368-8FA5-B699FDDB308A}" type="datetimeFigureOut">
              <a:rPr lang="pt-BR" smtClean="0"/>
              <a:t>16/12/2019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41A8E6-D88B-4319-9ABD-EF6F2529C6CF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57721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1509391" y="278674"/>
            <a:ext cx="9141675" cy="6244046"/>
          </a:xfrm>
          <a:prstGeom prst="roundRect">
            <a:avLst/>
          </a:prstGeom>
          <a:ln w="57150">
            <a:solidFill>
              <a:srgbClr val="FF000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A8522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65715" y="496390"/>
            <a:ext cx="5660571" cy="230832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solidFill>
                  <a:srgbClr val="FF0000"/>
                </a:solidFill>
              </a:rPr>
              <a:t>RESÍDUOS</a:t>
            </a:r>
          </a:p>
          <a:p>
            <a:pPr algn="ctr"/>
            <a:r>
              <a:rPr lang="pt-BR" sz="7200" b="1" dirty="0">
                <a:solidFill>
                  <a:srgbClr val="FF0000"/>
                </a:solidFill>
              </a:rPr>
              <a:t>RECICLÁVEIS</a:t>
            </a:r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9309" y="7315200"/>
            <a:ext cx="1360082" cy="1360082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00409" y="5395013"/>
            <a:ext cx="990600" cy="990600"/>
          </a:xfrm>
          <a:prstGeom prst="rect">
            <a:avLst/>
          </a:prstGeom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666" t="39876" r="33611" b="6667"/>
          <a:stretch/>
        </p:blipFill>
        <p:spPr bwMode="auto">
          <a:xfrm>
            <a:off x="4284133" y="2719545"/>
            <a:ext cx="3623733" cy="36660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78092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 de cantos arredondados 4">
            <a:extLst>
              <a:ext uri="{FF2B5EF4-FFF2-40B4-BE49-F238E27FC236}">
                <a16:creationId xmlns:a16="http://schemas.microsoft.com/office/drawing/2014/main" id="{89B615CC-DA98-4B55-8788-44109B65E638}"/>
              </a:ext>
            </a:extLst>
          </p:cNvPr>
          <p:cNvSpPr/>
          <p:nvPr/>
        </p:nvSpPr>
        <p:spPr>
          <a:xfrm>
            <a:off x="1610221" y="306977"/>
            <a:ext cx="9141675" cy="6244046"/>
          </a:xfrm>
          <a:prstGeom prst="roundRect">
            <a:avLst/>
          </a:prstGeom>
          <a:ln w="57150">
            <a:solidFill>
              <a:schemeClr val="tx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pt-BR">
              <a:ln>
                <a:solidFill>
                  <a:schemeClr val="tx1"/>
                </a:solidFill>
              </a:ln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D10C1C6-C421-4A1F-85F8-51B7076ABC02}"/>
              </a:ext>
            </a:extLst>
          </p:cNvPr>
          <p:cNvSpPr txBox="1"/>
          <p:nvPr/>
        </p:nvSpPr>
        <p:spPr>
          <a:xfrm>
            <a:off x="3265715" y="496390"/>
            <a:ext cx="5660571" cy="230832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/>
              <a:t>RESÍDUOS</a:t>
            </a:r>
          </a:p>
          <a:p>
            <a:pPr algn="ctr"/>
            <a:r>
              <a:rPr lang="pt-BR" sz="7200" b="1" dirty="0"/>
              <a:t>DE MADEIRA</a:t>
            </a:r>
          </a:p>
        </p:txBody>
      </p:sp>
      <p:pic>
        <p:nvPicPr>
          <p:cNvPr id="9" name="Picture 2" descr="Resultado de imagem para RESÃDUO DE MADEIRA SIMBOLO">
            <a:extLst>
              <a:ext uri="{FF2B5EF4-FFF2-40B4-BE49-F238E27FC236}">
                <a16:creationId xmlns:a16="http://schemas.microsoft.com/office/drawing/2014/main" id="{B1158824-0FA0-4F97-9BF8-4849E5C1419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795" r="14539"/>
          <a:stretch/>
        </p:blipFill>
        <p:spPr bwMode="auto">
          <a:xfrm>
            <a:off x="4429833" y="2977117"/>
            <a:ext cx="3502452" cy="3042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Imagem 1">
            <a:extLst>
              <a:ext uri="{FF2B5EF4-FFF2-40B4-BE49-F238E27FC236}">
                <a16:creationId xmlns:a16="http://schemas.microsoft.com/office/drawing/2014/main" id="{F648E880-D3E4-4E28-BAA8-94D319218F7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6208" y="5459896"/>
            <a:ext cx="676288" cy="6804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53919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2917372" y="278674"/>
            <a:ext cx="6357257" cy="6244046"/>
          </a:xfrm>
          <a:prstGeom prst="roundRect">
            <a:avLst/>
          </a:prstGeom>
          <a:solidFill>
            <a:schemeClr val="bg1"/>
          </a:solidFill>
          <a:ln w="76200">
            <a:solidFill>
              <a:schemeClr val="accent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A8522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65715" y="792724"/>
            <a:ext cx="5660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solidFill>
                  <a:schemeClr val="accent5">
                    <a:lumMod val="75000"/>
                  </a:schemeClr>
                </a:solidFill>
              </a:rPr>
              <a:t>PAPELÃO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3657" y="2375127"/>
            <a:ext cx="3744685" cy="366042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9309" y="7315200"/>
            <a:ext cx="1360082" cy="136008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1384" y="5779713"/>
            <a:ext cx="549274" cy="549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036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ângulo: Cantos Arredondados 3">
            <a:extLst>
              <a:ext uri="{FF2B5EF4-FFF2-40B4-BE49-F238E27FC236}">
                <a16:creationId xmlns:a16="http://schemas.microsoft.com/office/drawing/2014/main" id="{376369BC-D00B-4568-8B2D-7BCFE14BD4A5}"/>
              </a:ext>
            </a:extLst>
          </p:cNvPr>
          <p:cNvSpPr/>
          <p:nvPr/>
        </p:nvSpPr>
        <p:spPr>
          <a:xfrm>
            <a:off x="3042684" y="297712"/>
            <a:ext cx="6367130" cy="6028286"/>
          </a:xfrm>
          <a:prstGeom prst="roundRect">
            <a:avLst/>
          </a:prstGeom>
          <a:noFill/>
          <a:ln w="76200">
            <a:solidFill>
              <a:srgbClr val="78B64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73C801EC-C2AF-4A77-A11F-80A4F0CA3BD7}"/>
              </a:ext>
            </a:extLst>
          </p:cNvPr>
          <p:cNvSpPr txBox="1"/>
          <p:nvPr/>
        </p:nvSpPr>
        <p:spPr>
          <a:xfrm>
            <a:off x="3397988" y="871977"/>
            <a:ext cx="5656521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000" b="1" dirty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VIDROS</a:t>
            </a:r>
          </a:p>
        </p:txBody>
      </p:sp>
      <p:pic>
        <p:nvPicPr>
          <p:cNvPr id="10" name="Imagem 9">
            <a:extLst>
              <a:ext uri="{FF2B5EF4-FFF2-40B4-BE49-F238E27FC236}">
                <a16:creationId xmlns:a16="http://schemas.microsoft.com/office/drawing/2014/main" id="{CF416221-C38B-4EE3-ABD4-99AFEE153FB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426" y="5447435"/>
            <a:ext cx="549274" cy="549274"/>
          </a:xfrm>
          <a:prstGeom prst="rect">
            <a:avLst/>
          </a:prstGeom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451F14B0-6B79-4B49-B178-4D5F5B528B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02249" y="2446073"/>
            <a:ext cx="3506086" cy="3275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03266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2108791" y="826808"/>
            <a:ext cx="7974419" cy="155235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262573" y="671961"/>
            <a:ext cx="566057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b="1" dirty="0">
                <a:solidFill>
                  <a:schemeClr val="bg1"/>
                </a:solidFill>
              </a:rPr>
              <a:t>AVISO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056589" y="2381666"/>
            <a:ext cx="80788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/>
              <a:t>ÁREA RESTRITA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50582" y="233695"/>
            <a:ext cx="9090837" cy="6358270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2056589" y="3589865"/>
            <a:ext cx="58335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SOMENTE </a:t>
            </a:r>
          </a:p>
          <a:p>
            <a:pPr algn="ctr"/>
            <a:r>
              <a:rPr lang="pt-BR" sz="6000" b="1" dirty="0"/>
              <a:t>PESSOAL</a:t>
            </a:r>
          </a:p>
          <a:p>
            <a:pPr algn="ctr"/>
            <a:r>
              <a:rPr lang="pt-BR" sz="6000" b="1" dirty="0"/>
              <a:t>AUTORIZADO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78" y="3589865"/>
            <a:ext cx="2206502" cy="2206502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82830" y="5796366"/>
            <a:ext cx="574699" cy="574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2111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2917372" y="278674"/>
            <a:ext cx="6357257" cy="6244046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4A8522"/>
              </a:solidFill>
            </a:endParaRPr>
          </a:p>
        </p:txBody>
      </p:sp>
      <p:sp>
        <p:nvSpPr>
          <p:cNvPr id="7" name="CaixaDeTexto 6"/>
          <p:cNvSpPr txBox="1"/>
          <p:nvPr/>
        </p:nvSpPr>
        <p:spPr>
          <a:xfrm>
            <a:off x="3265714" y="645972"/>
            <a:ext cx="566057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>
                <a:solidFill>
                  <a:srgbClr val="EEB500"/>
                </a:solidFill>
              </a:rPr>
              <a:t>METAL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9982" y="2435382"/>
            <a:ext cx="3744685" cy="3660429"/>
          </a:xfrm>
          <a:prstGeom prst="rect">
            <a:avLst/>
          </a:prstGeom>
        </p:spPr>
      </p:pic>
      <p:pic>
        <p:nvPicPr>
          <p:cNvPr id="8" name="Imagem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49309" y="7315200"/>
            <a:ext cx="1360082" cy="1360082"/>
          </a:xfrm>
          <a:prstGeom prst="rect">
            <a:avLst/>
          </a:prstGeom>
        </p:spPr>
      </p:pic>
      <p:pic>
        <p:nvPicPr>
          <p:cNvPr id="9" name="Imagem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15812" y="5791200"/>
            <a:ext cx="537786" cy="5377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2957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2105650" y="826808"/>
            <a:ext cx="7974419" cy="155235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262573" y="671961"/>
            <a:ext cx="566057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b="1" dirty="0">
                <a:solidFill>
                  <a:schemeClr val="bg1"/>
                </a:solidFill>
              </a:rPr>
              <a:t>AVISO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053447" y="2534009"/>
            <a:ext cx="80788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7200" b="1" dirty="0"/>
              <a:t>EMBALAGENS</a:t>
            </a:r>
          </a:p>
          <a:p>
            <a:pPr algn="ctr"/>
            <a:r>
              <a:rPr lang="pt-BR" sz="7200" b="1" dirty="0"/>
              <a:t>CONTAMINADAS</a:t>
            </a:r>
          </a:p>
          <a:p>
            <a:pPr algn="ctr"/>
            <a:r>
              <a:rPr lang="pt-BR" sz="7200" b="1" dirty="0"/>
              <a:t>LUBRIFICANTES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50582" y="233695"/>
            <a:ext cx="9090837" cy="6358270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8" name="Imagem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5650" y="5473129"/>
            <a:ext cx="764550" cy="7645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4777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3002433" y="306977"/>
            <a:ext cx="6357257" cy="6244046"/>
            <a:chOff x="3329971" y="484777"/>
            <a:chExt cx="6357257" cy="6244046"/>
          </a:xfrm>
        </p:grpSpPr>
        <p:sp>
          <p:nvSpPr>
            <p:cNvPr id="8" name="Retângulo de cantos arredondados 7"/>
            <p:cNvSpPr/>
            <p:nvPr/>
          </p:nvSpPr>
          <p:spPr>
            <a:xfrm>
              <a:off x="3329971" y="484777"/>
              <a:ext cx="6357257" cy="6244046"/>
            </a:xfrm>
            <a:prstGeom prst="roundRect">
              <a:avLst/>
            </a:prstGeom>
            <a:solidFill>
              <a:srgbClr val="F45428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3593252" y="948936"/>
              <a:ext cx="5660571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6000" b="1" dirty="0"/>
                <a:t>ESTOPAS</a:t>
              </a:r>
            </a:p>
          </p:txBody>
        </p:sp>
      </p:grpSp>
      <p:pic>
        <p:nvPicPr>
          <p:cNvPr id="11" name="Imagem 10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6529" y="2542136"/>
            <a:ext cx="3744685" cy="3660429"/>
          </a:xfrm>
          <a:prstGeom prst="rect">
            <a:avLst/>
          </a:prstGeom>
        </p:spPr>
      </p:pic>
      <p:pic>
        <p:nvPicPr>
          <p:cNvPr id="12" name="Imagem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9101" y="5617505"/>
            <a:ext cx="686081" cy="686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4" name="Retângulo 3"/>
          <p:cNvSpPr/>
          <p:nvPr/>
        </p:nvSpPr>
        <p:spPr>
          <a:xfrm rot="2268812">
            <a:off x="4029707" y="4139215"/>
            <a:ext cx="4384732" cy="364067"/>
          </a:xfrm>
          <a:prstGeom prst="rect">
            <a:avLst/>
          </a:prstGeom>
          <a:solidFill>
            <a:schemeClr val="tx1"/>
          </a:solidFill>
          <a:ln>
            <a:solidFill>
              <a:srgbClr val="F5520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16654617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upo 8"/>
          <p:cNvGrpSpPr/>
          <p:nvPr/>
        </p:nvGrpSpPr>
        <p:grpSpPr>
          <a:xfrm>
            <a:off x="2917372" y="306977"/>
            <a:ext cx="6357257" cy="6244046"/>
            <a:chOff x="3244910" y="484777"/>
            <a:chExt cx="6357257" cy="6244046"/>
          </a:xfrm>
        </p:grpSpPr>
        <p:sp>
          <p:nvSpPr>
            <p:cNvPr id="8" name="Retângulo de cantos arredondados 7"/>
            <p:cNvSpPr/>
            <p:nvPr/>
          </p:nvSpPr>
          <p:spPr>
            <a:xfrm>
              <a:off x="3244910" y="484777"/>
              <a:ext cx="6357257" cy="6244046"/>
            </a:xfrm>
            <a:prstGeom prst="roundRect">
              <a:avLst/>
            </a:prstGeom>
            <a:solidFill>
              <a:srgbClr val="F45428"/>
            </a:solidFill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" name="CaixaDeTexto 5"/>
            <p:cNvSpPr txBox="1"/>
            <p:nvPr/>
          </p:nvSpPr>
          <p:spPr>
            <a:xfrm>
              <a:off x="3593253" y="772477"/>
              <a:ext cx="5660571" cy="184665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t-BR" sz="5700" b="1" dirty="0"/>
                <a:t>EMBALAGENS DE ÓLEO</a:t>
              </a:r>
            </a:p>
          </p:txBody>
        </p:sp>
      </p:grpSp>
      <p:pic>
        <p:nvPicPr>
          <p:cNvPr id="7" name="Imagem 6"/>
          <p:cNvPicPr>
            <a:picLocks noChangeAspect="1"/>
          </p:cNvPicPr>
          <p:nvPr/>
        </p:nvPicPr>
        <p:blipFill>
          <a:blip r:embed="rId2">
            <a:biLevel thresh="75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>
                        <a14:foregroundMark x1="40914" y1="22070" x2="40914" y2="22070"/>
                        <a14:foregroundMark x1="59502" y1="20605" x2="59502" y2="20605"/>
                        <a14:foregroundMark x1="77882" y1="50879" x2="77882" y2="50879"/>
                        <a14:foregroundMark x1="67705" y1="64941" x2="67705" y2="64941"/>
                        <a14:foregroundMark x1="17757" y1="61816" x2="17757" y2="61816"/>
                        <a14:foregroundMark x1="17757" y1="61426" x2="17757" y2="6142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958" y="1819522"/>
            <a:ext cx="4832083" cy="5138166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03242" y="5642906"/>
            <a:ext cx="686081" cy="68608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Retângulo 1"/>
          <p:cNvSpPr/>
          <p:nvPr/>
        </p:nvSpPr>
        <p:spPr>
          <a:xfrm>
            <a:off x="4490357" y="4939937"/>
            <a:ext cx="47624" cy="78649"/>
          </a:xfrm>
          <a:custGeom>
            <a:avLst/>
            <a:gdLst>
              <a:gd name="connsiteX0" fmla="*/ 0 w 45719"/>
              <a:gd name="connsiteY0" fmla="*/ 0 h 65314"/>
              <a:gd name="connsiteX1" fmla="*/ 45719 w 45719"/>
              <a:gd name="connsiteY1" fmla="*/ 0 h 65314"/>
              <a:gd name="connsiteX2" fmla="*/ 45719 w 45719"/>
              <a:gd name="connsiteY2" fmla="*/ 65314 h 65314"/>
              <a:gd name="connsiteX3" fmla="*/ 0 w 45719"/>
              <a:gd name="connsiteY3" fmla="*/ 65314 h 65314"/>
              <a:gd name="connsiteX4" fmla="*/ 0 w 45719"/>
              <a:gd name="connsiteY4" fmla="*/ 0 h 65314"/>
              <a:gd name="connsiteX0" fmla="*/ 0 w 45720"/>
              <a:gd name="connsiteY0" fmla="*/ 0 h 65314"/>
              <a:gd name="connsiteX1" fmla="*/ 45719 w 45720"/>
              <a:gd name="connsiteY1" fmla="*/ 0 h 65314"/>
              <a:gd name="connsiteX2" fmla="*/ 27215 w 45720"/>
              <a:gd name="connsiteY2" fmla="*/ 27214 h 65314"/>
              <a:gd name="connsiteX3" fmla="*/ 45719 w 45720"/>
              <a:gd name="connsiteY3" fmla="*/ 65314 h 65314"/>
              <a:gd name="connsiteX4" fmla="*/ 0 w 45720"/>
              <a:gd name="connsiteY4" fmla="*/ 65314 h 65314"/>
              <a:gd name="connsiteX5" fmla="*/ 0 w 45720"/>
              <a:gd name="connsiteY5" fmla="*/ 0 h 65314"/>
              <a:gd name="connsiteX0" fmla="*/ 0 w 45720"/>
              <a:gd name="connsiteY0" fmla="*/ 0 h 65314"/>
              <a:gd name="connsiteX1" fmla="*/ 45719 w 45720"/>
              <a:gd name="connsiteY1" fmla="*/ 0 h 65314"/>
              <a:gd name="connsiteX2" fmla="*/ 27215 w 45720"/>
              <a:gd name="connsiteY2" fmla="*/ 27214 h 65314"/>
              <a:gd name="connsiteX3" fmla="*/ 45719 w 45720"/>
              <a:gd name="connsiteY3" fmla="*/ 65314 h 65314"/>
              <a:gd name="connsiteX4" fmla="*/ 0 w 45720"/>
              <a:gd name="connsiteY4" fmla="*/ 65314 h 65314"/>
              <a:gd name="connsiteX5" fmla="*/ 0 w 45720"/>
              <a:gd name="connsiteY5" fmla="*/ 0 h 65314"/>
              <a:gd name="connsiteX0" fmla="*/ 0 w 52544"/>
              <a:gd name="connsiteY0" fmla="*/ 0 h 65314"/>
              <a:gd name="connsiteX1" fmla="*/ 45719 w 52544"/>
              <a:gd name="connsiteY1" fmla="*/ 0 h 65314"/>
              <a:gd name="connsiteX2" fmla="*/ 46265 w 52544"/>
              <a:gd name="connsiteY2" fmla="*/ 32929 h 65314"/>
              <a:gd name="connsiteX3" fmla="*/ 45719 w 52544"/>
              <a:gd name="connsiteY3" fmla="*/ 65314 h 65314"/>
              <a:gd name="connsiteX4" fmla="*/ 0 w 52544"/>
              <a:gd name="connsiteY4" fmla="*/ 65314 h 65314"/>
              <a:gd name="connsiteX5" fmla="*/ 0 w 52544"/>
              <a:gd name="connsiteY5" fmla="*/ 0 h 65314"/>
              <a:gd name="connsiteX0" fmla="*/ 0 w 46523"/>
              <a:gd name="connsiteY0" fmla="*/ 0 h 65314"/>
              <a:gd name="connsiteX1" fmla="*/ 45719 w 46523"/>
              <a:gd name="connsiteY1" fmla="*/ 0 h 65314"/>
              <a:gd name="connsiteX2" fmla="*/ 46265 w 46523"/>
              <a:gd name="connsiteY2" fmla="*/ 32929 h 65314"/>
              <a:gd name="connsiteX3" fmla="*/ 45719 w 46523"/>
              <a:gd name="connsiteY3" fmla="*/ 65314 h 65314"/>
              <a:gd name="connsiteX4" fmla="*/ 0 w 46523"/>
              <a:gd name="connsiteY4" fmla="*/ 65314 h 65314"/>
              <a:gd name="connsiteX5" fmla="*/ 0 w 46523"/>
              <a:gd name="connsiteY5" fmla="*/ 0 h 65314"/>
              <a:gd name="connsiteX0" fmla="*/ 0 w 46523"/>
              <a:gd name="connsiteY0" fmla="*/ 7620 h 72934"/>
              <a:gd name="connsiteX1" fmla="*/ 30479 w 46523"/>
              <a:gd name="connsiteY1" fmla="*/ 0 h 72934"/>
              <a:gd name="connsiteX2" fmla="*/ 46265 w 46523"/>
              <a:gd name="connsiteY2" fmla="*/ 40549 h 72934"/>
              <a:gd name="connsiteX3" fmla="*/ 45719 w 46523"/>
              <a:gd name="connsiteY3" fmla="*/ 72934 h 72934"/>
              <a:gd name="connsiteX4" fmla="*/ 0 w 46523"/>
              <a:gd name="connsiteY4" fmla="*/ 72934 h 72934"/>
              <a:gd name="connsiteX5" fmla="*/ 0 w 46523"/>
              <a:gd name="connsiteY5" fmla="*/ 7620 h 72934"/>
              <a:gd name="connsiteX0" fmla="*/ 0 w 46381"/>
              <a:gd name="connsiteY0" fmla="*/ 7620 h 72934"/>
              <a:gd name="connsiteX1" fmla="*/ 30479 w 46381"/>
              <a:gd name="connsiteY1" fmla="*/ 0 h 72934"/>
              <a:gd name="connsiteX2" fmla="*/ 46265 w 46381"/>
              <a:gd name="connsiteY2" fmla="*/ 40549 h 72934"/>
              <a:gd name="connsiteX3" fmla="*/ 34289 w 46381"/>
              <a:gd name="connsiteY3" fmla="*/ 72934 h 72934"/>
              <a:gd name="connsiteX4" fmla="*/ 0 w 46381"/>
              <a:gd name="connsiteY4" fmla="*/ 72934 h 72934"/>
              <a:gd name="connsiteX5" fmla="*/ 0 w 46381"/>
              <a:gd name="connsiteY5" fmla="*/ 7620 h 72934"/>
              <a:gd name="connsiteX0" fmla="*/ 0 w 47624"/>
              <a:gd name="connsiteY0" fmla="*/ 7620 h 78649"/>
              <a:gd name="connsiteX1" fmla="*/ 30479 w 47624"/>
              <a:gd name="connsiteY1" fmla="*/ 0 h 78649"/>
              <a:gd name="connsiteX2" fmla="*/ 46265 w 47624"/>
              <a:gd name="connsiteY2" fmla="*/ 40549 h 78649"/>
              <a:gd name="connsiteX3" fmla="*/ 47624 w 47624"/>
              <a:gd name="connsiteY3" fmla="*/ 78649 h 78649"/>
              <a:gd name="connsiteX4" fmla="*/ 0 w 47624"/>
              <a:gd name="connsiteY4" fmla="*/ 72934 h 78649"/>
              <a:gd name="connsiteX5" fmla="*/ 0 w 47624"/>
              <a:gd name="connsiteY5" fmla="*/ 7620 h 78649"/>
              <a:gd name="connsiteX0" fmla="*/ 0 w 47624"/>
              <a:gd name="connsiteY0" fmla="*/ 7620 h 78649"/>
              <a:gd name="connsiteX1" fmla="*/ 30479 w 47624"/>
              <a:gd name="connsiteY1" fmla="*/ 0 h 78649"/>
              <a:gd name="connsiteX2" fmla="*/ 46265 w 47624"/>
              <a:gd name="connsiteY2" fmla="*/ 40549 h 78649"/>
              <a:gd name="connsiteX3" fmla="*/ 47624 w 47624"/>
              <a:gd name="connsiteY3" fmla="*/ 78649 h 78649"/>
              <a:gd name="connsiteX4" fmla="*/ 28303 w 47624"/>
              <a:gd name="connsiteY4" fmla="*/ 75928 h 78649"/>
              <a:gd name="connsiteX5" fmla="*/ 0 w 47624"/>
              <a:gd name="connsiteY5" fmla="*/ 72934 h 78649"/>
              <a:gd name="connsiteX6" fmla="*/ 0 w 47624"/>
              <a:gd name="connsiteY6" fmla="*/ 7620 h 78649"/>
              <a:gd name="connsiteX0" fmla="*/ 0 w 47624"/>
              <a:gd name="connsiteY0" fmla="*/ 7620 h 78649"/>
              <a:gd name="connsiteX1" fmla="*/ 30479 w 47624"/>
              <a:gd name="connsiteY1" fmla="*/ 0 h 78649"/>
              <a:gd name="connsiteX2" fmla="*/ 46265 w 47624"/>
              <a:gd name="connsiteY2" fmla="*/ 40549 h 78649"/>
              <a:gd name="connsiteX3" fmla="*/ 47624 w 47624"/>
              <a:gd name="connsiteY3" fmla="*/ 78649 h 78649"/>
              <a:gd name="connsiteX4" fmla="*/ 28303 w 47624"/>
              <a:gd name="connsiteY4" fmla="*/ 75928 h 78649"/>
              <a:gd name="connsiteX5" fmla="*/ 0 w 47624"/>
              <a:gd name="connsiteY5" fmla="*/ 72934 h 78649"/>
              <a:gd name="connsiteX6" fmla="*/ 0 w 47624"/>
              <a:gd name="connsiteY6" fmla="*/ 7620 h 78649"/>
              <a:gd name="connsiteX0" fmla="*/ 0 w 52087"/>
              <a:gd name="connsiteY0" fmla="*/ 7620 h 78649"/>
              <a:gd name="connsiteX1" fmla="*/ 30479 w 52087"/>
              <a:gd name="connsiteY1" fmla="*/ 0 h 78649"/>
              <a:gd name="connsiteX2" fmla="*/ 51980 w 52087"/>
              <a:gd name="connsiteY2" fmla="*/ 38644 h 78649"/>
              <a:gd name="connsiteX3" fmla="*/ 47624 w 52087"/>
              <a:gd name="connsiteY3" fmla="*/ 78649 h 78649"/>
              <a:gd name="connsiteX4" fmla="*/ 28303 w 52087"/>
              <a:gd name="connsiteY4" fmla="*/ 75928 h 78649"/>
              <a:gd name="connsiteX5" fmla="*/ 0 w 52087"/>
              <a:gd name="connsiteY5" fmla="*/ 72934 h 78649"/>
              <a:gd name="connsiteX6" fmla="*/ 0 w 52087"/>
              <a:gd name="connsiteY6" fmla="*/ 7620 h 78649"/>
              <a:gd name="connsiteX0" fmla="*/ 0 w 47624"/>
              <a:gd name="connsiteY0" fmla="*/ 7620 h 78649"/>
              <a:gd name="connsiteX1" fmla="*/ 30479 w 47624"/>
              <a:gd name="connsiteY1" fmla="*/ 0 h 78649"/>
              <a:gd name="connsiteX2" fmla="*/ 42455 w 47624"/>
              <a:gd name="connsiteY2" fmla="*/ 38644 h 78649"/>
              <a:gd name="connsiteX3" fmla="*/ 47624 w 47624"/>
              <a:gd name="connsiteY3" fmla="*/ 78649 h 78649"/>
              <a:gd name="connsiteX4" fmla="*/ 28303 w 47624"/>
              <a:gd name="connsiteY4" fmla="*/ 75928 h 78649"/>
              <a:gd name="connsiteX5" fmla="*/ 0 w 47624"/>
              <a:gd name="connsiteY5" fmla="*/ 72934 h 78649"/>
              <a:gd name="connsiteX6" fmla="*/ 0 w 47624"/>
              <a:gd name="connsiteY6" fmla="*/ 7620 h 78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7624" h="78649">
                <a:moveTo>
                  <a:pt x="0" y="7620"/>
                </a:moveTo>
                <a:lnTo>
                  <a:pt x="30479" y="0"/>
                </a:lnTo>
                <a:cubicBezTo>
                  <a:pt x="30661" y="9071"/>
                  <a:pt x="42273" y="29573"/>
                  <a:pt x="42455" y="38644"/>
                </a:cubicBezTo>
                <a:cubicBezTo>
                  <a:pt x="44268" y="55154"/>
                  <a:pt x="31931" y="64044"/>
                  <a:pt x="47624" y="78649"/>
                </a:cubicBezTo>
                <a:cubicBezTo>
                  <a:pt x="44994" y="78377"/>
                  <a:pt x="30933" y="76200"/>
                  <a:pt x="28303" y="75928"/>
                </a:cubicBezTo>
                <a:lnTo>
                  <a:pt x="0" y="72934"/>
                </a:lnTo>
                <a:lnTo>
                  <a:pt x="0" y="7620"/>
                </a:lnTo>
                <a:close/>
              </a:path>
            </a:pathLst>
          </a:cu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769867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de cantos arredondados 4"/>
          <p:cNvSpPr/>
          <p:nvPr/>
        </p:nvSpPr>
        <p:spPr>
          <a:xfrm>
            <a:off x="2108791" y="826808"/>
            <a:ext cx="7974419" cy="1552354"/>
          </a:xfrm>
          <a:prstGeom prst="round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/>
          <p:cNvSpPr txBox="1"/>
          <p:nvPr/>
        </p:nvSpPr>
        <p:spPr>
          <a:xfrm>
            <a:off x="3262573" y="671961"/>
            <a:ext cx="5660571" cy="18620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11500" b="1" dirty="0">
                <a:solidFill>
                  <a:schemeClr val="bg1"/>
                </a:solidFill>
              </a:rPr>
              <a:t>AVISO</a:t>
            </a:r>
          </a:p>
        </p:txBody>
      </p:sp>
      <p:sp>
        <p:nvSpPr>
          <p:cNvPr id="6" name="CaixaDeTexto 5"/>
          <p:cNvSpPr txBox="1"/>
          <p:nvPr/>
        </p:nvSpPr>
        <p:spPr>
          <a:xfrm>
            <a:off x="2056589" y="2381666"/>
            <a:ext cx="807882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8800" b="1" dirty="0"/>
              <a:t>ÁREA RESTRITA</a:t>
            </a:r>
          </a:p>
        </p:txBody>
      </p:sp>
      <p:sp>
        <p:nvSpPr>
          <p:cNvPr id="7" name="Retângulo de cantos arredondados 6"/>
          <p:cNvSpPr/>
          <p:nvPr/>
        </p:nvSpPr>
        <p:spPr>
          <a:xfrm>
            <a:off x="1550582" y="233695"/>
            <a:ext cx="9090837" cy="6358270"/>
          </a:xfrm>
          <a:prstGeom prst="roundRect">
            <a:avLst/>
          </a:prstGeom>
          <a:noFill/>
          <a:ln w="762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CaixaDeTexto 1"/>
          <p:cNvSpPr txBox="1"/>
          <p:nvPr/>
        </p:nvSpPr>
        <p:spPr>
          <a:xfrm>
            <a:off x="2056589" y="3589865"/>
            <a:ext cx="5833533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6000" b="1" dirty="0"/>
              <a:t>SOMENTE </a:t>
            </a:r>
          </a:p>
          <a:p>
            <a:pPr algn="ctr"/>
            <a:r>
              <a:rPr lang="pt-BR" sz="6000" b="1" dirty="0"/>
              <a:t>PESSOAL</a:t>
            </a:r>
          </a:p>
          <a:p>
            <a:pPr algn="ctr"/>
            <a:r>
              <a:rPr lang="pt-BR" sz="6000" b="1" dirty="0"/>
              <a:t>AUTORIZADO</a:t>
            </a:r>
          </a:p>
          <a:p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3678" y="3589865"/>
            <a:ext cx="2206502" cy="2206502"/>
          </a:xfrm>
          <a:prstGeom prst="rect">
            <a:avLst/>
          </a:prstGeom>
        </p:spPr>
      </p:pic>
      <p:pic>
        <p:nvPicPr>
          <p:cNvPr id="10" name="Imagem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14" y="5613401"/>
            <a:ext cx="816932" cy="8169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1054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Espaço Reservado para Conteúdo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5800" y="157691"/>
            <a:ext cx="9140400" cy="6303035"/>
          </a:xfr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41609" y="5284946"/>
            <a:ext cx="990600" cy="990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57955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28</Words>
  <Application>Microsoft Office PowerPoint</Application>
  <PresentationFormat>Widescreen</PresentationFormat>
  <Paragraphs>23</Paragraphs>
  <Slides>11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DepTécnico</dc:creator>
  <cp:lastModifiedBy>Usuario</cp:lastModifiedBy>
  <cp:revision>23</cp:revision>
  <dcterms:created xsi:type="dcterms:W3CDTF">2018-07-05T18:07:17Z</dcterms:created>
  <dcterms:modified xsi:type="dcterms:W3CDTF">2019-12-16T17:21:32Z</dcterms:modified>
</cp:coreProperties>
</file>